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6"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EAB9D-CC1C-4C76-9BED-7A83B87A7576}" v="5" dt="2022-04-10T04:27:13.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58"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Dunn" userId="b77a631f542cd991" providerId="LiveId" clId="{3BBEAB9D-CC1C-4C76-9BED-7A83B87A7576}"/>
    <pc:docChg chg="custSel addSld modSld sldOrd">
      <pc:chgData name="Jeff Dunn" userId="b77a631f542cd991" providerId="LiveId" clId="{3BBEAB9D-CC1C-4C76-9BED-7A83B87A7576}" dt="2022-04-10T04:32:51.259" v="103" actId="20577"/>
      <pc:docMkLst>
        <pc:docMk/>
      </pc:docMkLst>
      <pc:sldChg chg="addSp delSp modSp new mod setBg">
        <pc:chgData name="Jeff Dunn" userId="b77a631f542cd991" providerId="LiveId" clId="{3BBEAB9D-CC1C-4C76-9BED-7A83B87A7576}" dt="2022-04-10T04:01:46.248" v="19" actId="21"/>
        <pc:sldMkLst>
          <pc:docMk/>
          <pc:sldMk cId="866466807" sldId="265"/>
        </pc:sldMkLst>
        <pc:spChg chg="del">
          <ac:chgData name="Jeff Dunn" userId="b77a631f542cd991" providerId="LiveId" clId="{3BBEAB9D-CC1C-4C76-9BED-7A83B87A7576}" dt="2022-04-10T04:00:45.404" v="2" actId="478"/>
          <ac:spMkLst>
            <pc:docMk/>
            <pc:sldMk cId="866466807" sldId="265"/>
            <ac:spMk id="2" creationId="{9DD7BC9E-8D48-44AC-BB22-7129AC1320A2}"/>
          </ac:spMkLst>
        </pc:spChg>
        <pc:spChg chg="del">
          <ac:chgData name="Jeff Dunn" userId="b77a631f542cd991" providerId="LiveId" clId="{3BBEAB9D-CC1C-4C76-9BED-7A83B87A7576}" dt="2022-04-10T04:00:48.037" v="3" actId="478"/>
          <ac:spMkLst>
            <pc:docMk/>
            <pc:sldMk cId="866466807" sldId="265"/>
            <ac:spMk id="3" creationId="{C56C4999-5CCB-4D2A-8F6A-21A8CA9D6476}"/>
          </ac:spMkLst>
        </pc:spChg>
        <pc:spChg chg="add mod">
          <ac:chgData name="Jeff Dunn" userId="b77a631f542cd991" providerId="LiveId" clId="{3BBEAB9D-CC1C-4C76-9BED-7A83B87A7576}" dt="2022-04-10T04:01:46.248" v="19" actId="21"/>
          <ac:spMkLst>
            <pc:docMk/>
            <pc:sldMk cId="866466807" sldId="265"/>
            <ac:spMk id="5" creationId="{2E611569-05E4-4E03-89BB-186523211BA9}"/>
          </ac:spMkLst>
        </pc:spChg>
      </pc:sldChg>
      <pc:sldChg chg="modSp add mod">
        <pc:chgData name="Jeff Dunn" userId="b77a631f542cd991" providerId="LiveId" clId="{3BBEAB9D-CC1C-4C76-9BED-7A83B87A7576}" dt="2022-04-10T04:02:26.164" v="35" actId="20577"/>
        <pc:sldMkLst>
          <pc:docMk/>
          <pc:sldMk cId="42629928" sldId="266"/>
        </pc:sldMkLst>
        <pc:spChg chg="mod">
          <ac:chgData name="Jeff Dunn" userId="b77a631f542cd991" providerId="LiveId" clId="{3BBEAB9D-CC1C-4C76-9BED-7A83B87A7576}" dt="2022-04-10T04:02:26.164" v="35" actId="20577"/>
          <ac:spMkLst>
            <pc:docMk/>
            <pc:sldMk cId="42629928" sldId="266"/>
            <ac:spMk id="5" creationId="{2E611569-05E4-4E03-89BB-186523211BA9}"/>
          </ac:spMkLst>
        </pc:spChg>
      </pc:sldChg>
      <pc:sldChg chg="addSp delSp modSp new mod ord setBg">
        <pc:chgData name="Jeff Dunn" userId="b77a631f542cd991" providerId="LiveId" clId="{3BBEAB9D-CC1C-4C76-9BED-7A83B87A7576}" dt="2022-04-10T04:25:35.894" v="49"/>
        <pc:sldMkLst>
          <pc:docMk/>
          <pc:sldMk cId="1461358824" sldId="267"/>
        </pc:sldMkLst>
        <pc:spChg chg="del">
          <ac:chgData name="Jeff Dunn" userId="b77a631f542cd991" providerId="LiveId" clId="{3BBEAB9D-CC1C-4C76-9BED-7A83B87A7576}" dt="2022-04-10T04:24:35.473" v="42" actId="26606"/>
          <ac:spMkLst>
            <pc:docMk/>
            <pc:sldMk cId="1461358824" sldId="267"/>
            <ac:spMk id="2" creationId="{7BD347EE-297B-41FC-B427-8A9522863AC4}"/>
          </ac:spMkLst>
        </pc:spChg>
        <pc:spChg chg="del">
          <ac:chgData name="Jeff Dunn" userId="b77a631f542cd991" providerId="LiveId" clId="{3BBEAB9D-CC1C-4C76-9BED-7A83B87A7576}" dt="2022-04-10T04:24:16.510" v="37" actId="931"/>
          <ac:spMkLst>
            <pc:docMk/>
            <pc:sldMk cId="1461358824" sldId="267"/>
            <ac:spMk id="3" creationId="{A146BF40-B7D5-4EA7-83F0-57A96F2CF96D}"/>
          </ac:spMkLst>
        </pc:spChg>
        <pc:spChg chg="add">
          <ac:chgData name="Jeff Dunn" userId="b77a631f542cd991" providerId="LiveId" clId="{3BBEAB9D-CC1C-4C76-9BED-7A83B87A7576}" dt="2022-04-10T04:24:35.473" v="42" actId="26606"/>
          <ac:spMkLst>
            <pc:docMk/>
            <pc:sldMk cId="1461358824" sldId="267"/>
            <ac:spMk id="10" creationId="{42A4FC2C-047E-45A5-965D-8E1E3BF09BC6}"/>
          </ac:spMkLst>
        </pc:spChg>
        <pc:picChg chg="add mod">
          <ac:chgData name="Jeff Dunn" userId="b77a631f542cd991" providerId="LiveId" clId="{3BBEAB9D-CC1C-4C76-9BED-7A83B87A7576}" dt="2022-04-10T04:24:35.473" v="42" actId="26606"/>
          <ac:picMkLst>
            <pc:docMk/>
            <pc:sldMk cId="1461358824" sldId="267"/>
            <ac:picMk id="5" creationId="{07CA076D-6A84-4FB5-B7DD-C3E813C480C5}"/>
          </ac:picMkLst>
        </pc:picChg>
      </pc:sldChg>
      <pc:sldChg chg="addSp delSp modSp new mod setBg">
        <pc:chgData name="Jeff Dunn" userId="b77a631f542cd991" providerId="LiveId" clId="{3BBEAB9D-CC1C-4C76-9BED-7A83B87A7576}" dt="2022-04-10T04:24:57.807" v="47" actId="26606"/>
        <pc:sldMkLst>
          <pc:docMk/>
          <pc:sldMk cId="2960618439" sldId="268"/>
        </pc:sldMkLst>
        <pc:spChg chg="del">
          <ac:chgData name="Jeff Dunn" userId="b77a631f542cd991" providerId="LiveId" clId="{3BBEAB9D-CC1C-4C76-9BED-7A83B87A7576}" dt="2022-04-10T04:24:57.807" v="47" actId="26606"/>
          <ac:spMkLst>
            <pc:docMk/>
            <pc:sldMk cId="2960618439" sldId="268"/>
            <ac:spMk id="2" creationId="{79A69356-9C1F-4254-BB1E-FDC95D69964F}"/>
          </ac:spMkLst>
        </pc:spChg>
        <pc:spChg chg="del">
          <ac:chgData name="Jeff Dunn" userId="b77a631f542cd991" providerId="LiveId" clId="{3BBEAB9D-CC1C-4C76-9BED-7A83B87A7576}" dt="2022-04-10T04:24:51.742" v="44" actId="931"/>
          <ac:spMkLst>
            <pc:docMk/>
            <pc:sldMk cId="2960618439" sldId="268"/>
            <ac:spMk id="3" creationId="{549BB611-41BC-45F8-AFCE-202ABE3FC0BC}"/>
          </ac:spMkLst>
        </pc:spChg>
        <pc:spChg chg="add">
          <ac:chgData name="Jeff Dunn" userId="b77a631f542cd991" providerId="LiveId" clId="{3BBEAB9D-CC1C-4C76-9BED-7A83B87A7576}" dt="2022-04-10T04:24:57.807" v="47" actId="26606"/>
          <ac:spMkLst>
            <pc:docMk/>
            <pc:sldMk cId="2960618439" sldId="268"/>
            <ac:spMk id="10" creationId="{42A4FC2C-047E-45A5-965D-8E1E3BF09BC6}"/>
          </ac:spMkLst>
        </pc:spChg>
        <pc:picChg chg="add mod">
          <ac:chgData name="Jeff Dunn" userId="b77a631f542cd991" providerId="LiveId" clId="{3BBEAB9D-CC1C-4C76-9BED-7A83B87A7576}" dt="2022-04-10T04:24:57.807" v="47" actId="26606"/>
          <ac:picMkLst>
            <pc:docMk/>
            <pc:sldMk cId="2960618439" sldId="268"/>
            <ac:picMk id="5" creationId="{CB3809CC-F421-49AD-B49E-C0FC63E5812D}"/>
          </ac:picMkLst>
        </pc:picChg>
      </pc:sldChg>
      <pc:sldChg chg="modSp add mod ord">
        <pc:chgData name="Jeff Dunn" userId="b77a631f542cd991" providerId="LiveId" clId="{3BBEAB9D-CC1C-4C76-9BED-7A83B87A7576}" dt="2022-04-10T04:27:37.022" v="63" actId="21"/>
        <pc:sldMkLst>
          <pc:docMk/>
          <pc:sldMk cId="4105965481" sldId="269"/>
        </pc:sldMkLst>
        <pc:spChg chg="mod">
          <ac:chgData name="Jeff Dunn" userId="b77a631f542cd991" providerId="LiveId" clId="{3BBEAB9D-CC1C-4C76-9BED-7A83B87A7576}" dt="2022-04-10T04:27:37.022" v="63" actId="21"/>
          <ac:spMkLst>
            <pc:docMk/>
            <pc:sldMk cId="4105965481" sldId="269"/>
            <ac:spMk id="5" creationId="{2E611569-05E4-4E03-89BB-186523211BA9}"/>
          </ac:spMkLst>
        </pc:spChg>
      </pc:sldChg>
      <pc:sldChg chg="modSp add mod">
        <pc:chgData name="Jeff Dunn" userId="b77a631f542cd991" providerId="LiveId" clId="{3BBEAB9D-CC1C-4C76-9BED-7A83B87A7576}" dt="2022-04-10T04:28:09.659" v="66" actId="21"/>
        <pc:sldMkLst>
          <pc:docMk/>
          <pc:sldMk cId="1152026766" sldId="270"/>
        </pc:sldMkLst>
        <pc:spChg chg="mod">
          <ac:chgData name="Jeff Dunn" userId="b77a631f542cd991" providerId="LiveId" clId="{3BBEAB9D-CC1C-4C76-9BED-7A83B87A7576}" dt="2022-04-10T04:28:09.659" v="66" actId="21"/>
          <ac:spMkLst>
            <pc:docMk/>
            <pc:sldMk cId="1152026766" sldId="270"/>
            <ac:spMk id="5" creationId="{2E611569-05E4-4E03-89BB-186523211BA9}"/>
          </ac:spMkLst>
        </pc:spChg>
      </pc:sldChg>
      <pc:sldChg chg="modSp add mod">
        <pc:chgData name="Jeff Dunn" userId="b77a631f542cd991" providerId="LiveId" clId="{3BBEAB9D-CC1C-4C76-9BED-7A83B87A7576}" dt="2022-04-10T04:28:33.121" v="69" actId="21"/>
        <pc:sldMkLst>
          <pc:docMk/>
          <pc:sldMk cId="4030803211" sldId="271"/>
        </pc:sldMkLst>
        <pc:spChg chg="mod">
          <ac:chgData name="Jeff Dunn" userId="b77a631f542cd991" providerId="LiveId" clId="{3BBEAB9D-CC1C-4C76-9BED-7A83B87A7576}" dt="2022-04-10T04:28:33.121" v="69" actId="21"/>
          <ac:spMkLst>
            <pc:docMk/>
            <pc:sldMk cId="4030803211" sldId="271"/>
            <ac:spMk id="5" creationId="{2E611569-05E4-4E03-89BB-186523211BA9}"/>
          </ac:spMkLst>
        </pc:spChg>
      </pc:sldChg>
      <pc:sldChg chg="modSp add mod">
        <pc:chgData name="Jeff Dunn" userId="b77a631f542cd991" providerId="LiveId" clId="{3BBEAB9D-CC1C-4C76-9BED-7A83B87A7576}" dt="2022-04-10T04:29:48.925" v="73" actId="21"/>
        <pc:sldMkLst>
          <pc:docMk/>
          <pc:sldMk cId="3384969862" sldId="272"/>
        </pc:sldMkLst>
        <pc:spChg chg="mod">
          <ac:chgData name="Jeff Dunn" userId="b77a631f542cd991" providerId="LiveId" clId="{3BBEAB9D-CC1C-4C76-9BED-7A83B87A7576}" dt="2022-04-10T04:29:48.925" v="73" actId="21"/>
          <ac:spMkLst>
            <pc:docMk/>
            <pc:sldMk cId="3384969862" sldId="272"/>
            <ac:spMk id="5" creationId="{2E611569-05E4-4E03-89BB-186523211BA9}"/>
          </ac:spMkLst>
        </pc:spChg>
      </pc:sldChg>
      <pc:sldChg chg="modSp add mod">
        <pc:chgData name="Jeff Dunn" userId="b77a631f542cd991" providerId="LiveId" clId="{3BBEAB9D-CC1C-4C76-9BED-7A83B87A7576}" dt="2022-04-10T04:30:37.710" v="81" actId="21"/>
        <pc:sldMkLst>
          <pc:docMk/>
          <pc:sldMk cId="2684992009" sldId="273"/>
        </pc:sldMkLst>
        <pc:spChg chg="mod">
          <ac:chgData name="Jeff Dunn" userId="b77a631f542cd991" providerId="LiveId" clId="{3BBEAB9D-CC1C-4C76-9BED-7A83B87A7576}" dt="2022-04-10T04:30:37.710" v="81" actId="21"/>
          <ac:spMkLst>
            <pc:docMk/>
            <pc:sldMk cId="2684992009" sldId="273"/>
            <ac:spMk id="5" creationId="{2E611569-05E4-4E03-89BB-186523211BA9}"/>
          </ac:spMkLst>
        </pc:spChg>
      </pc:sldChg>
      <pc:sldChg chg="modSp add mod">
        <pc:chgData name="Jeff Dunn" userId="b77a631f542cd991" providerId="LiveId" clId="{3BBEAB9D-CC1C-4C76-9BED-7A83B87A7576}" dt="2022-04-10T04:32:51.259" v="103" actId="20577"/>
        <pc:sldMkLst>
          <pc:docMk/>
          <pc:sldMk cId="1116393181" sldId="274"/>
        </pc:sldMkLst>
        <pc:spChg chg="mod">
          <ac:chgData name="Jeff Dunn" userId="b77a631f542cd991" providerId="LiveId" clId="{3BBEAB9D-CC1C-4C76-9BED-7A83B87A7576}" dt="2022-04-10T04:32:51.259" v="103" actId="20577"/>
          <ac:spMkLst>
            <pc:docMk/>
            <pc:sldMk cId="1116393181" sldId="274"/>
            <ac:spMk id="5" creationId="{2E611569-05E4-4E03-89BB-186523211BA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C293-A4AD-47EF-9A9D-670DD1B51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C522B5-C826-4979-A6B0-1DC2085AD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8582F5-9EFD-424F-8676-5B47A3A79368}"/>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5" name="Footer Placeholder 4">
            <a:extLst>
              <a:ext uri="{FF2B5EF4-FFF2-40B4-BE49-F238E27FC236}">
                <a16:creationId xmlns:a16="http://schemas.microsoft.com/office/drawing/2014/main" id="{06974574-6976-4CBD-A5B2-74A499FB8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549B5-9977-41F7-AA49-B6AFCE7BDA7C}"/>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335308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1A35-17E4-4547-B455-2D8FA99E1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2D8D-B6CE-4FB7-8921-88D9346D8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FAC9D-DD55-46A7-BC84-9245F6E87397}"/>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5" name="Footer Placeholder 4">
            <a:extLst>
              <a:ext uri="{FF2B5EF4-FFF2-40B4-BE49-F238E27FC236}">
                <a16:creationId xmlns:a16="http://schemas.microsoft.com/office/drawing/2014/main" id="{F135C76E-A6C0-42F1-ADD1-8B77EA0F3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F9D8A-DF17-4A12-9B9B-9D0F4D2B27C3}"/>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141477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F9173-5BF6-4F82-A4D3-2A054C8B5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35A9B5-73FE-4FE6-82B4-C75CCE6E3F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95390-490B-4CE2-A2DA-26B907A37B0B}"/>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5" name="Footer Placeholder 4">
            <a:extLst>
              <a:ext uri="{FF2B5EF4-FFF2-40B4-BE49-F238E27FC236}">
                <a16:creationId xmlns:a16="http://schemas.microsoft.com/office/drawing/2014/main" id="{8D32DFD2-B043-441E-BE54-0BE74EB65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317D5-AC04-441D-958D-2CD6AAD6CB54}"/>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205863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2CEF-06B9-4F59-A212-79DFA07B0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5C02-44AF-493D-B34F-233B2C143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BDBB5-5419-4E4C-B91F-06F20B5501DF}"/>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5" name="Footer Placeholder 4">
            <a:extLst>
              <a:ext uri="{FF2B5EF4-FFF2-40B4-BE49-F238E27FC236}">
                <a16:creationId xmlns:a16="http://schemas.microsoft.com/office/drawing/2014/main" id="{E7857C9B-51A5-4DA1-BFEE-09CE3069A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CB8FF-4D93-4074-8721-0559A0E792CD}"/>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3484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B60B-C4CF-4838-B207-B8FD39317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6A8B61-D326-4F0E-8639-D363B6BDF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ED065B-9348-40FF-B47E-534DEC74D569}"/>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5" name="Footer Placeholder 4">
            <a:extLst>
              <a:ext uri="{FF2B5EF4-FFF2-40B4-BE49-F238E27FC236}">
                <a16:creationId xmlns:a16="http://schemas.microsoft.com/office/drawing/2014/main" id="{606E0959-51C4-4C76-8562-17A5F8E29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85306-687A-49C4-B801-1CEF291A290C}"/>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818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8B7E-73DF-4900-B216-FE78ABE32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54FB6-1370-4B9E-88A3-D59140A8F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3D41F3-AB45-437A-A461-E3B30F9D7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2BF84B-F0EA-4C12-94E9-C1653D4E787B}"/>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6" name="Footer Placeholder 5">
            <a:extLst>
              <a:ext uri="{FF2B5EF4-FFF2-40B4-BE49-F238E27FC236}">
                <a16:creationId xmlns:a16="http://schemas.microsoft.com/office/drawing/2014/main" id="{1D1D82B0-1F1B-4D51-A439-94623241D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E19B0-83FB-480E-A50F-8CB86D933FA8}"/>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93330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6BCC-DF14-44E9-8D85-00206120C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96AEE-647F-40F1-80D3-F3FD0690F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91E75E-C4CB-46A7-8AB0-787C6B3695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DB5DE-0042-4D9D-BF2F-70CC3F1E6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57ADF-54E2-48AA-AF0F-E671C014D0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02BC4D-B3FB-49A5-9E65-E9C94D35B924}"/>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8" name="Footer Placeholder 7">
            <a:extLst>
              <a:ext uri="{FF2B5EF4-FFF2-40B4-BE49-F238E27FC236}">
                <a16:creationId xmlns:a16="http://schemas.microsoft.com/office/drawing/2014/main" id="{7DCD2462-6978-4F63-945C-6AFD12E986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83EE79-C7D6-42DB-AC12-608665C81F80}"/>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349390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E6CB-2CBE-47B2-9403-F133EB6CD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014E43-5B2E-492C-BCF7-02F5E477F124}"/>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4" name="Footer Placeholder 3">
            <a:extLst>
              <a:ext uri="{FF2B5EF4-FFF2-40B4-BE49-F238E27FC236}">
                <a16:creationId xmlns:a16="http://schemas.microsoft.com/office/drawing/2014/main" id="{C3A5A86D-E1A1-4A30-A056-3BD85CD5BC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4C257C-FFC0-4B67-9D81-99087C27100F}"/>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128378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50793-8D9C-4CE9-9EFD-A386DC96E28D}"/>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3" name="Footer Placeholder 2">
            <a:extLst>
              <a:ext uri="{FF2B5EF4-FFF2-40B4-BE49-F238E27FC236}">
                <a16:creationId xmlns:a16="http://schemas.microsoft.com/office/drawing/2014/main" id="{83E8CA3B-B828-48FB-BBDE-956B0535A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542824-2CC6-483B-8D53-55943BA72C5C}"/>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381232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5678-59A4-4848-826F-873031FA0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AD376-E2E8-46DE-9EC1-39CB2A9F2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491A9-8E15-4A98-B105-CEE14C6BB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8C844-A691-4556-8792-29C0D8CC473E}"/>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6" name="Footer Placeholder 5">
            <a:extLst>
              <a:ext uri="{FF2B5EF4-FFF2-40B4-BE49-F238E27FC236}">
                <a16:creationId xmlns:a16="http://schemas.microsoft.com/office/drawing/2014/main" id="{766558E6-B8F1-4FDC-92E2-8E15087B5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0BCD6-0D52-426D-A412-783163A35027}"/>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392244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42FE-55D8-4F77-AF15-5C1E30242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8E06E-5D33-4FD1-8929-8568E329F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BD5D15-A1E7-41DF-BBBF-8CDB3F2C7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E3759-934E-4719-AA63-F4352BB7B89C}"/>
              </a:ext>
            </a:extLst>
          </p:cNvPr>
          <p:cNvSpPr>
            <a:spLocks noGrp="1"/>
          </p:cNvSpPr>
          <p:nvPr>
            <p:ph type="dt" sz="half" idx="10"/>
          </p:nvPr>
        </p:nvSpPr>
        <p:spPr/>
        <p:txBody>
          <a:bodyPr/>
          <a:lstStyle/>
          <a:p>
            <a:fld id="{7964BC8E-AA12-46A0-A8BC-853CF40C58EB}" type="datetimeFigureOut">
              <a:rPr lang="en-US" smtClean="0"/>
              <a:t>4/7/2022</a:t>
            </a:fld>
            <a:endParaRPr lang="en-US"/>
          </a:p>
        </p:txBody>
      </p:sp>
      <p:sp>
        <p:nvSpPr>
          <p:cNvPr id="6" name="Footer Placeholder 5">
            <a:extLst>
              <a:ext uri="{FF2B5EF4-FFF2-40B4-BE49-F238E27FC236}">
                <a16:creationId xmlns:a16="http://schemas.microsoft.com/office/drawing/2014/main" id="{B0FE61DC-3BE2-42B4-B675-458531107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5E58C-E1A9-46DA-83D6-06850DC17DBB}"/>
              </a:ext>
            </a:extLst>
          </p:cNvPr>
          <p:cNvSpPr>
            <a:spLocks noGrp="1"/>
          </p:cNvSpPr>
          <p:nvPr>
            <p:ph type="sldNum" sz="quarter" idx="12"/>
          </p:nvPr>
        </p:nvSpPr>
        <p:spPr/>
        <p:txBody>
          <a:bodyPr/>
          <a:lstStyle/>
          <a:p>
            <a:fld id="{0389D9E5-CEFD-47B7-B98C-D6DFDAD7A565}" type="slidenum">
              <a:rPr lang="en-US" smtClean="0"/>
              <a:t>‹#›</a:t>
            </a:fld>
            <a:endParaRPr lang="en-US"/>
          </a:p>
        </p:txBody>
      </p:sp>
    </p:spTree>
    <p:extLst>
      <p:ext uri="{BB962C8B-B14F-4D97-AF65-F5344CB8AC3E}">
        <p14:creationId xmlns:p14="http://schemas.microsoft.com/office/powerpoint/2010/main" val="279773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67611-0DA5-4BC5-9543-711E992D80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6C3590-C046-428B-95EB-9B12E1351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85983-081F-421F-BF9B-4775E552F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4BC8E-AA12-46A0-A8BC-853CF40C58EB}" type="datetimeFigureOut">
              <a:rPr lang="en-US" smtClean="0"/>
              <a:t>4/7/2022</a:t>
            </a:fld>
            <a:endParaRPr lang="en-US"/>
          </a:p>
        </p:txBody>
      </p:sp>
      <p:sp>
        <p:nvSpPr>
          <p:cNvPr id="5" name="Footer Placeholder 4">
            <a:extLst>
              <a:ext uri="{FF2B5EF4-FFF2-40B4-BE49-F238E27FC236}">
                <a16:creationId xmlns:a16="http://schemas.microsoft.com/office/drawing/2014/main" id="{E7F528B0-38F5-4CC0-B835-7AF015A99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45CAF7-415D-495F-A8B6-8DB233776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D9E5-CEFD-47B7-B98C-D6DFDAD7A565}" type="slidenum">
              <a:rPr lang="en-US" smtClean="0"/>
              <a:t>‹#›</a:t>
            </a:fld>
            <a:endParaRPr lang="en-US"/>
          </a:p>
        </p:txBody>
      </p:sp>
    </p:spTree>
    <p:extLst>
      <p:ext uri="{BB962C8B-B14F-4D97-AF65-F5344CB8AC3E}">
        <p14:creationId xmlns:p14="http://schemas.microsoft.com/office/powerpoint/2010/main" val="106966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studytools.com/deuteronomy/8-3.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matthew%2016&amp;version=NIV#fen-NIV-23691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matthew%2016&amp;version=NIV#fen-NIV-23692d" TargetMode="External"/><Relationship Id="rId2" Type="http://schemas.openxmlformats.org/officeDocument/2006/relationships/hyperlink" Target="https://www.biblegateway.com/passage/?search=matthew%2016&amp;version=NIV#fen-NIV-23691c"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matthew%2016&amp;version=NIV#fen-NIV-23692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matthew%2016&amp;version=NIV#fen-NIV-23698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studytools.com/deuteronomy/8-2.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754E-8A43-4E08-831C-72B95A1B645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B0EA16F-AC91-4335-A5DD-C71A87C00DB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92AA2BB3-54BA-4A18-A011-927B7D9B9731}"/>
              </a:ext>
            </a:extLst>
          </p:cNvPr>
          <p:cNvPicPr>
            <a:picLocks noChangeAspect="1"/>
          </p:cNvPicPr>
          <p:nvPr/>
        </p:nvPicPr>
        <p:blipFill>
          <a:blip r:embed="rId2"/>
          <a:stretch>
            <a:fillRect/>
          </a:stretch>
        </p:blipFill>
        <p:spPr>
          <a:xfrm>
            <a:off x="1726981" y="0"/>
            <a:ext cx="8738038" cy="6858000"/>
          </a:xfrm>
          <a:prstGeom prst="rect">
            <a:avLst/>
          </a:prstGeom>
        </p:spPr>
      </p:pic>
    </p:spTree>
    <p:extLst>
      <p:ext uri="{BB962C8B-B14F-4D97-AF65-F5344CB8AC3E}">
        <p14:creationId xmlns:p14="http://schemas.microsoft.com/office/powerpoint/2010/main" val="378431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134396"/>
            <a:ext cx="11639550" cy="6431184"/>
          </a:xfrm>
          <a:prstGeom prst="rect">
            <a:avLst/>
          </a:prstGeom>
          <a:noFill/>
        </p:spPr>
        <p:txBody>
          <a:bodyPr wrap="square">
            <a:spAutoFit/>
          </a:bodyPr>
          <a:lstStyle/>
          <a:p>
            <a:pPr marL="0" marR="0">
              <a:lnSpc>
                <a:spcPct val="150000"/>
              </a:lnSpc>
              <a:spcBef>
                <a:spcPts val="0"/>
              </a:spcBef>
              <a:spcAft>
                <a:spcPts val="0"/>
              </a:spcAft>
            </a:pPr>
            <a:r>
              <a:rPr lang="en-US" sz="4000" b="1" i="1" u="none" strike="noStrike"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3 </a:t>
            </a:r>
            <a:r>
              <a:rPr lang="en-US" sz="40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He humbled you, causing you to hunger and then feeding you with manna, which neither you nor your ancestors had known, to teach you that man does not live on bread alone but on every word that comes from the mouth of the LORD.		Deut. 8:2-3</a:t>
            </a:r>
          </a:p>
        </p:txBody>
      </p:sp>
    </p:spTree>
    <p:extLst>
      <p:ext uri="{BB962C8B-B14F-4D97-AF65-F5344CB8AC3E}">
        <p14:creationId xmlns:p14="http://schemas.microsoft.com/office/powerpoint/2010/main" val="4262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07CA076D-6A84-4FB5-B7DD-C3E813C480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731"/>
          <a:stretch/>
        </p:blipFill>
        <p:spPr>
          <a:xfrm>
            <a:off x="20" y="1282"/>
            <a:ext cx="12191980" cy="6856718"/>
          </a:xfrm>
          <a:prstGeom prst="rect">
            <a:avLst/>
          </a:prstGeom>
        </p:spPr>
      </p:pic>
    </p:spTree>
    <p:extLst>
      <p:ext uri="{BB962C8B-B14F-4D97-AF65-F5344CB8AC3E}">
        <p14:creationId xmlns:p14="http://schemas.microsoft.com/office/powerpoint/2010/main" val="146135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CB3809CC-F421-49AD-B49E-C0FC63E581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56" b="16704"/>
          <a:stretch/>
        </p:blipFill>
        <p:spPr>
          <a:xfrm>
            <a:off x="20" y="1282"/>
            <a:ext cx="12191980" cy="6856718"/>
          </a:xfrm>
          <a:prstGeom prst="rect">
            <a:avLst/>
          </a:prstGeom>
        </p:spPr>
      </p:pic>
    </p:spTree>
    <p:extLst>
      <p:ext uri="{BB962C8B-B14F-4D97-AF65-F5344CB8AC3E}">
        <p14:creationId xmlns:p14="http://schemas.microsoft.com/office/powerpoint/2010/main" val="296061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134396"/>
            <a:ext cx="11639550" cy="6751528"/>
          </a:xfrm>
          <a:prstGeom prst="rect">
            <a:avLst/>
          </a:prstGeom>
          <a:noFill/>
        </p:spPr>
        <p:txBody>
          <a:bodyPr wrap="square">
            <a:spAutoFit/>
          </a:bodyPr>
          <a:lstStyle/>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13 When Jesus came to the region of Caesarea Philippi, he asked his disciples, “Who do people say the Son of Man is?”</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14 They replied, “Some say John the Baptist; others say Elijah; and still others, Jeremiah or one of the prophets.”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15 “But what about you?” he asked. “Who do you say I am?”</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96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134396"/>
            <a:ext cx="11639550" cy="6751528"/>
          </a:xfrm>
          <a:prstGeom prst="rect">
            <a:avLst/>
          </a:prstGeom>
          <a:noFill/>
        </p:spPr>
        <p:txBody>
          <a:bodyPr wrap="square">
            <a:spAutoFit/>
          </a:bodyPr>
          <a:lstStyle/>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16 Simon Peter answered, “You are the Messiah, the Son of the living God.”</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17 Jesus replied, “Blessed are you, Simon son of Jonah, for this was not revealed to you by flesh and blood, but by my Father in heaven. 18 And I tell you that you are Peter,[</a:t>
            </a:r>
            <a:r>
              <a:rPr lang="en-US" sz="3600" b="1" i="1" u="sng"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hlinkClick r:id="rId2" tooltip="See footnote b">
                  <a:extLst>
                    <a:ext uri="{A12FA001-AC4F-418D-AE19-62706E023703}">
                      <ahyp:hlinkClr xmlns:ahyp="http://schemas.microsoft.com/office/drawing/2018/hyperlinkcolor" val="tx"/>
                    </a:ext>
                  </a:extLst>
                </a:hlinkClick>
              </a:rPr>
              <a:t>b</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 and on this rock I will build my church,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02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134396"/>
            <a:ext cx="11639550" cy="6648936"/>
          </a:xfrm>
          <a:prstGeom prst="rect">
            <a:avLst/>
          </a:prstGeom>
          <a:noFill/>
        </p:spPr>
        <p:txBody>
          <a:bodyPr wrap="square">
            <a:spAutoFit/>
          </a:bodyPr>
          <a:lstStyle/>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and the gates of Hades[</a:t>
            </a:r>
            <a:r>
              <a:rPr lang="en-US" sz="3600" b="1" i="1" u="sng"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hlinkClick r:id="rId2" tooltip="See footnote c">
                  <a:extLst>
                    <a:ext uri="{A12FA001-AC4F-418D-AE19-62706E023703}">
                      <ahyp:hlinkClr xmlns:ahyp="http://schemas.microsoft.com/office/drawing/2018/hyperlinkcolor" val="tx"/>
                    </a:ext>
                  </a:extLst>
                </a:hlinkClick>
              </a:rPr>
              <a:t>c</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 will not overcome it. 19 I will give you the keys of the kingdom of heaven; whatever you bind on earth will be[</a:t>
            </a:r>
            <a:r>
              <a:rPr lang="en-US" sz="3600" b="1" i="1" u="sng"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hlinkClick r:id="rId3" tooltip="See footnote d">
                  <a:extLst>
                    <a:ext uri="{A12FA001-AC4F-418D-AE19-62706E023703}">
                      <ahyp:hlinkClr xmlns:ahyp="http://schemas.microsoft.com/office/drawing/2018/hyperlinkcolor" val="tx"/>
                    </a:ext>
                  </a:extLst>
                </a:hlinkClick>
              </a:rPr>
              <a:t>d</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 bound in heaven, and whatever you loose on earth will be[</a:t>
            </a:r>
            <a:r>
              <a:rPr lang="en-US" sz="3600" b="1" i="1" u="sng"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hlinkClick r:id="rId4" tooltip="See footnote e">
                  <a:extLst>
                    <a:ext uri="{A12FA001-AC4F-418D-AE19-62706E023703}">
                      <ahyp:hlinkClr xmlns:ahyp="http://schemas.microsoft.com/office/drawing/2018/hyperlinkcolor" val="tx"/>
                    </a:ext>
                  </a:extLst>
                </a:hlinkClick>
              </a:rPr>
              <a:t>e</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 loosed in heaven.” 20 Then he ordered his disciples not to tell anyone that he was the Messiah.</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80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134396"/>
            <a:ext cx="11639550" cy="6751528"/>
          </a:xfrm>
          <a:prstGeom prst="rect">
            <a:avLst/>
          </a:prstGeom>
          <a:noFill/>
        </p:spPr>
        <p:txBody>
          <a:bodyPr wrap="square">
            <a:spAutoFit/>
          </a:bodyPr>
          <a:lstStyle/>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21 From that time on Jesus began to explain to his disciples that he must go to Jerusalem and suffer many things at the hands of the elders, the chief priests and the teachers of the law, and that he must be killed and on the third day be raised to life.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22 Peter took him aside and began to rebuke him.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496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134396"/>
            <a:ext cx="11639550" cy="4986943"/>
          </a:xfrm>
          <a:prstGeom prst="rect">
            <a:avLst/>
          </a:prstGeom>
          <a:noFill/>
        </p:spPr>
        <p:txBody>
          <a:bodyPr wrap="square">
            <a:spAutoFit/>
          </a:bodyPr>
          <a:lstStyle/>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“Never, Lord!” he said. “This shall never happen to you!”</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23 Jesus turned and said to Peter, “Get behind me, Satan! You are a stumbling block to me; you do not have in mind the concerns of God, but merely human concerns.”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99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134396"/>
            <a:ext cx="11639550" cy="6628289"/>
          </a:xfrm>
          <a:prstGeom prst="rect">
            <a:avLst/>
          </a:prstGeom>
          <a:noFill/>
        </p:spPr>
        <p:txBody>
          <a:bodyPr wrap="square">
            <a:spAutoFit/>
          </a:bodyPr>
          <a:lstStyle/>
          <a:p>
            <a:pPr marL="0" marR="0">
              <a:lnSpc>
                <a:spcPct val="150000"/>
              </a:lnSpc>
              <a:spcBef>
                <a:spcPts val="0"/>
              </a:spcBef>
              <a:spcAft>
                <a:spcPts val="800"/>
              </a:spcAft>
            </a:pP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24 Then Jesus said </a:t>
            </a:r>
            <a:r>
              <a:rPr lang="en-US" sz="3600" b="1" i="1">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to his disciples</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 “Whoever wants to be my disciple must deny themselves and take up their cross and follow me. 25 For whoever wants to save their life[</a:t>
            </a:r>
            <a:r>
              <a:rPr lang="en-US" sz="3600" b="1" i="1" u="sng"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hlinkClick r:id="rId2" tooltip="See footnote f">
                  <a:extLst>
                    <a:ext uri="{A12FA001-AC4F-418D-AE19-62706E023703}">
                      <ahyp:hlinkClr xmlns:ahyp="http://schemas.microsoft.com/office/drawing/2018/hyperlinkcolor" val="tx"/>
                    </a:ext>
                  </a:extLst>
                </a:hlinkClick>
              </a:rPr>
              <a:t>f</a:t>
            </a:r>
            <a:r>
              <a:rPr lang="en-US" sz="36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 will lose it, but whoever loses their life for me will find it. 26 What good will it be for someone to gain the whole world, yet forfeit their soul? </a:t>
            </a:r>
            <a:r>
              <a:rPr lang="en-US" sz="2000" b="1" i="1" dirty="0">
                <a:solidFill>
                  <a:schemeClr val="bg1"/>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Matt 16:13-26</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39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48B4-6DC9-4368-A577-A8036E279B30}"/>
              </a:ext>
            </a:extLst>
          </p:cNvPr>
          <p:cNvSpPr>
            <a:spLocks noGrp="1"/>
          </p:cNvSpPr>
          <p:nvPr>
            <p:ph type="title"/>
          </p:nvPr>
        </p:nvSpPr>
        <p:spPr/>
        <p:txBody>
          <a:bodyPr/>
          <a:lstStyle/>
          <a:p>
            <a:endParaRPr lang="en-US"/>
          </a:p>
        </p:txBody>
      </p:sp>
      <p:pic>
        <p:nvPicPr>
          <p:cNvPr id="7" name="Content Placeholder 6" descr="A screenshot of a computer&#10;&#10;Description automatically generated with medium confidence">
            <a:extLst>
              <a:ext uri="{FF2B5EF4-FFF2-40B4-BE49-F238E27FC236}">
                <a16:creationId xmlns:a16="http://schemas.microsoft.com/office/drawing/2014/main" id="{147DAB8D-6F00-44F3-82DE-52E6DE9753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008" t="20650" r="34732" b="20028"/>
          <a:stretch/>
        </p:blipFill>
        <p:spPr>
          <a:xfrm>
            <a:off x="2780878" y="0"/>
            <a:ext cx="6630244" cy="6858000"/>
          </a:xfrm>
        </p:spPr>
      </p:pic>
    </p:spTree>
    <p:extLst>
      <p:ext uri="{BB962C8B-B14F-4D97-AF65-F5344CB8AC3E}">
        <p14:creationId xmlns:p14="http://schemas.microsoft.com/office/powerpoint/2010/main" val="314961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3617-6204-40B8-AD4A-8F00D061D41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205D579-AD50-4244-93ED-A5FF246F608D}"/>
              </a:ext>
            </a:extLst>
          </p:cNvPr>
          <p:cNvSpPr>
            <a:spLocks noGrp="1"/>
          </p:cNvSpPr>
          <p:nvPr>
            <p:ph type="subTitle" idx="1"/>
          </p:nvPr>
        </p:nvSpPr>
        <p:spPr/>
        <p:txBody>
          <a:bodyPr/>
          <a:lstStyle/>
          <a:p>
            <a:endParaRPr lang="en-US"/>
          </a:p>
        </p:txBody>
      </p:sp>
      <p:pic>
        <p:nvPicPr>
          <p:cNvPr id="5" name="Picture 4" descr="A screenshot of a computer&#10;&#10;Description automatically generated with medium confidence">
            <a:extLst>
              <a:ext uri="{FF2B5EF4-FFF2-40B4-BE49-F238E27FC236}">
                <a16:creationId xmlns:a16="http://schemas.microsoft.com/office/drawing/2014/main" id="{B2B6159D-BD31-4348-A1E7-56F3DE4DBE3B}"/>
              </a:ext>
            </a:extLst>
          </p:cNvPr>
          <p:cNvPicPr>
            <a:picLocks noChangeAspect="1"/>
          </p:cNvPicPr>
          <p:nvPr/>
        </p:nvPicPr>
        <p:blipFill rotWithShape="1">
          <a:blip r:embed="rId2">
            <a:extLst>
              <a:ext uri="{28A0092B-C50C-407E-A947-70E740481C1C}">
                <a14:useLocalDpi xmlns:a14="http://schemas.microsoft.com/office/drawing/2010/main" val="0"/>
              </a:ext>
            </a:extLst>
          </a:blip>
          <a:srcRect l="16250" t="13472" r="54298" b="44028"/>
          <a:stretch/>
        </p:blipFill>
        <p:spPr>
          <a:xfrm>
            <a:off x="0" y="0"/>
            <a:ext cx="12192000" cy="6858000"/>
          </a:xfrm>
          <a:prstGeom prst="rect">
            <a:avLst/>
          </a:prstGeom>
        </p:spPr>
      </p:pic>
    </p:spTree>
    <p:extLst>
      <p:ext uri="{BB962C8B-B14F-4D97-AF65-F5344CB8AC3E}">
        <p14:creationId xmlns:p14="http://schemas.microsoft.com/office/powerpoint/2010/main" val="268506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C3667E4D-7264-4C5B-B6AE-A6812A886881}"/>
              </a:ext>
            </a:extLst>
          </p:cNvPr>
          <p:cNvPicPr>
            <a:picLocks noGrp="1" noChangeAspect="1"/>
          </p:cNvPicPr>
          <p:nvPr>
            <p:ph idx="1"/>
          </p:nvPr>
        </p:nvPicPr>
        <p:blipFill rotWithShape="1">
          <a:blip r:embed="rId2"/>
          <a:srcRect t="3717" b="33446"/>
          <a:stretch/>
        </p:blipFill>
        <p:spPr>
          <a:xfrm>
            <a:off x="20" y="1282"/>
            <a:ext cx="12191980" cy="6856718"/>
          </a:xfrm>
          <a:prstGeom prst="rect">
            <a:avLst/>
          </a:prstGeom>
        </p:spPr>
      </p:pic>
    </p:spTree>
    <p:extLst>
      <p:ext uri="{BB962C8B-B14F-4D97-AF65-F5344CB8AC3E}">
        <p14:creationId xmlns:p14="http://schemas.microsoft.com/office/powerpoint/2010/main" val="381950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5FD2582-2816-4358-A725-DCC3A41385C9}"/>
              </a:ext>
            </a:extLst>
          </p:cNvPr>
          <p:cNvPicPr>
            <a:picLocks noGrp="1" noChangeAspect="1"/>
          </p:cNvPicPr>
          <p:nvPr>
            <p:ph idx="1"/>
          </p:nvPr>
        </p:nvPicPr>
        <p:blipFill rotWithShape="1">
          <a:blip r:embed="rId2"/>
          <a:srcRect t="7011" b="18003"/>
          <a:stretch/>
        </p:blipFill>
        <p:spPr>
          <a:xfrm>
            <a:off x="20" y="1282"/>
            <a:ext cx="12191980" cy="6856718"/>
          </a:xfrm>
          <a:prstGeom prst="rect">
            <a:avLst/>
          </a:prstGeom>
        </p:spPr>
      </p:pic>
    </p:spTree>
    <p:extLst>
      <p:ext uri="{BB962C8B-B14F-4D97-AF65-F5344CB8AC3E}">
        <p14:creationId xmlns:p14="http://schemas.microsoft.com/office/powerpoint/2010/main" val="34953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A663-94EA-4291-9B7B-4B58189010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9B80F3-8475-4416-9F7E-53EAEC4602E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C823834-2300-41D9-A9F4-5A3D537BA562}"/>
              </a:ext>
            </a:extLst>
          </p:cNvPr>
          <p:cNvPicPr>
            <a:picLocks noChangeAspect="1"/>
          </p:cNvPicPr>
          <p:nvPr/>
        </p:nvPicPr>
        <p:blipFill>
          <a:blip r:embed="rId2"/>
          <a:stretch>
            <a:fillRect/>
          </a:stretch>
        </p:blipFill>
        <p:spPr>
          <a:xfrm>
            <a:off x="2181225" y="0"/>
            <a:ext cx="8358187" cy="11983001"/>
          </a:xfrm>
          <a:prstGeom prst="rect">
            <a:avLst/>
          </a:prstGeom>
        </p:spPr>
      </p:pic>
    </p:spTree>
    <p:extLst>
      <p:ext uri="{BB962C8B-B14F-4D97-AF65-F5344CB8AC3E}">
        <p14:creationId xmlns:p14="http://schemas.microsoft.com/office/powerpoint/2010/main" val="5835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54BE-61FE-4BC2-9E19-D30869EBAF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AB86E8-3F01-419F-870C-D7C554E5F9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6A72957-5DC6-4A79-9CB1-6D3C0592D2BF}"/>
              </a:ext>
            </a:extLst>
          </p:cNvPr>
          <p:cNvPicPr>
            <a:picLocks noChangeAspect="1"/>
          </p:cNvPicPr>
          <p:nvPr/>
        </p:nvPicPr>
        <p:blipFill>
          <a:blip r:embed="rId2"/>
          <a:stretch>
            <a:fillRect/>
          </a:stretch>
        </p:blipFill>
        <p:spPr>
          <a:xfrm>
            <a:off x="2376285" y="0"/>
            <a:ext cx="7439429" cy="6858000"/>
          </a:xfrm>
          <a:prstGeom prst="rect">
            <a:avLst/>
          </a:prstGeom>
        </p:spPr>
      </p:pic>
    </p:spTree>
    <p:extLst>
      <p:ext uri="{BB962C8B-B14F-4D97-AF65-F5344CB8AC3E}">
        <p14:creationId xmlns:p14="http://schemas.microsoft.com/office/powerpoint/2010/main" val="365219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44947AB-0FEC-4F3C-9106-C007D85A0F46}"/>
              </a:ext>
            </a:extLst>
          </p:cNvPr>
          <p:cNvPicPr>
            <a:picLocks noGrp="1" noChangeAspect="1"/>
          </p:cNvPicPr>
          <p:nvPr>
            <p:ph idx="1"/>
          </p:nvPr>
        </p:nvPicPr>
        <p:blipFill rotWithShape="1">
          <a:blip r:embed="rId2"/>
          <a:srcRect t="9274" b="743"/>
          <a:stretch/>
        </p:blipFill>
        <p:spPr>
          <a:xfrm>
            <a:off x="20" y="1282"/>
            <a:ext cx="12191980" cy="6856718"/>
          </a:xfrm>
          <a:prstGeom prst="rect">
            <a:avLst/>
          </a:prstGeom>
        </p:spPr>
      </p:pic>
    </p:spTree>
    <p:extLst>
      <p:ext uri="{BB962C8B-B14F-4D97-AF65-F5344CB8AC3E}">
        <p14:creationId xmlns:p14="http://schemas.microsoft.com/office/powerpoint/2010/main" val="5985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11569-05E4-4E03-89BB-186523211BA9}"/>
              </a:ext>
            </a:extLst>
          </p:cNvPr>
          <p:cNvSpPr txBox="1"/>
          <p:nvPr/>
        </p:nvSpPr>
        <p:spPr>
          <a:xfrm>
            <a:off x="276225" y="362996"/>
            <a:ext cx="11639550" cy="5507854"/>
          </a:xfrm>
          <a:prstGeom prst="rect">
            <a:avLst/>
          </a:prstGeom>
          <a:noFill/>
        </p:spPr>
        <p:txBody>
          <a:bodyPr wrap="square">
            <a:spAutoFit/>
          </a:bodyPr>
          <a:lstStyle/>
          <a:p>
            <a:pPr marL="0" marR="0">
              <a:lnSpc>
                <a:spcPct val="150000"/>
              </a:lnSpc>
              <a:spcBef>
                <a:spcPts val="0"/>
              </a:spcBef>
              <a:spcAft>
                <a:spcPts val="0"/>
              </a:spcAft>
            </a:pPr>
            <a:r>
              <a:rPr lang="en-US" sz="4000" b="1" i="1" u="none" strike="noStrike"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2 </a:t>
            </a:r>
            <a:r>
              <a:rPr lang="en-US" sz="40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Remember how the LORD your God led you all the way in the wilderness these forty years, to humble and test you in order to know what was in your heart, whether or not you would keep his commands.</a:t>
            </a:r>
          </a:p>
        </p:txBody>
      </p:sp>
    </p:spTree>
    <p:extLst>
      <p:ext uri="{BB962C8B-B14F-4D97-AF65-F5344CB8AC3E}">
        <p14:creationId xmlns:p14="http://schemas.microsoft.com/office/powerpoint/2010/main" val="866466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TotalTime>
  <Words>507</Words>
  <Application>Microsoft Office PowerPoint</Application>
  <PresentationFormat>Widescreen</PresentationFormat>
  <Paragraphs>11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Dunn</dc:creator>
  <cp:lastModifiedBy>Jeff Dunn</cp:lastModifiedBy>
  <cp:revision>1</cp:revision>
  <dcterms:created xsi:type="dcterms:W3CDTF">2022-04-07T14:34:07Z</dcterms:created>
  <dcterms:modified xsi:type="dcterms:W3CDTF">2022-04-10T04:32:54Z</dcterms:modified>
</cp:coreProperties>
</file>